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44" y="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367258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643025" y="215978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Propósito </a:t>
            </a:r>
            <a:r>
              <a:rPr lang="en" dirty="0" smtClean="0"/>
              <a:t>68d:Vamos </a:t>
            </a:r>
            <a:r>
              <a:rPr lang="en" dirty="0"/>
              <a:t>a conocer la ciudad de Sevilla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643025" y="310678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Hoy es el </a:t>
            </a:r>
            <a:r>
              <a:rPr lang="en" dirty="0" smtClean="0"/>
              <a:t>18 </a:t>
            </a:r>
            <a:r>
              <a:rPr lang="en" dirty="0"/>
              <a:t>de mayo del 2015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945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Sevilla, España. 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3446"/>
            <a:ext cx="9144004" cy="41004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Sevilla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68000"/>
            <a:ext cx="3264075" cy="217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7599" y="-42775"/>
            <a:ext cx="2566396" cy="1924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4300" y="2646795"/>
            <a:ext cx="3759700" cy="249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63850" y="545950"/>
            <a:ext cx="2234897" cy="2234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Algunos datos... 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ciudad de Sevilla es la ciudad principal de la region de Andalucía, en el sur en España.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 funde la ciudad por los Romanos y se conquista por los árabes en el anno 712.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ciudad está en el llano, cerca al río Guadalquivir.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 es la ciudad que tiene la temperatura más alta en el verano de toda Europa.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9096" y="1817874"/>
            <a:ext cx="3816801" cy="238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ciudad de Sevilla es una de las ciudades mas importantes de la region de los moros de los siglos VIII - XIV.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Es parte de la region Al-Andalus, el área de los musulmanes de España.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 es una ciudad importante que tiene muchas universidades de la época del renacimiento.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Datos historicos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1500" y="1530349"/>
            <a:ext cx="4038599" cy="26985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195" y="1196138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Sevilla, tanto como la region de Andalucía, es el lugar donde nace el Flamenco.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comida de Sevilla es muy famosa. Comen todos tipos de comidas pequeñas que se llaman TAPAS y la ciudad es famosa por su Gazpacho, una sopa de tomates y otras ingredientes.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 es una ciudad grande que tiene un sistema de autobuses, un metro y un aeropuerto internacional.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Datos culturales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3514" y="1278525"/>
            <a:ext cx="3816134" cy="3630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Vamos a ver </a:t>
            </a:r>
            <a:r>
              <a:rPr lang="en" dirty="0" smtClean="0"/>
              <a:t>el video RICK STEVES: SEVILLA &amp; ANDALUCIA </a:t>
            </a:r>
            <a:r>
              <a:rPr lang="en" dirty="0"/>
              <a:t>que nos va a explicar más acerca de la ciudad de Sevilla. Tomen apuntes del video y luego vamos a tener una conversación</a:t>
            </a:r>
            <a:r>
              <a:rPr lang="en" dirty="0" smtClean="0"/>
              <a:t>.</a:t>
            </a:r>
          </a:p>
          <a:p>
            <a:pPr>
              <a:spcBef>
                <a:spcPts val="0"/>
              </a:spcBef>
              <a:buNone/>
            </a:pPr>
            <a:endParaRPr lang="en" dirty="0"/>
          </a:p>
          <a:p>
            <a:pPr>
              <a:spcBef>
                <a:spcPts val="0"/>
              </a:spcBef>
              <a:buNone/>
            </a:pPr>
            <a:endParaRPr lang="en" dirty="0" smtClean="0"/>
          </a:p>
          <a:p>
            <a:pPr>
              <a:spcBef>
                <a:spcPts val="0"/>
              </a:spcBef>
              <a:buNone/>
            </a:pPr>
            <a:endParaRPr lang="en" dirty="0" smtClean="0"/>
          </a:p>
          <a:p>
            <a:pPr>
              <a:spcBef>
                <a:spcPts val="0"/>
              </a:spcBef>
              <a:buNone/>
            </a:pPr>
            <a:endParaRPr lang="en" dirty="0"/>
          </a:p>
          <a:p>
            <a:r>
              <a:rPr lang="en-US" b="1" dirty="0" err="1">
                <a:solidFill>
                  <a:srgbClr val="FF0000"/>
                </a:solidFill>
              </a:rPr>
              <a:t>Tarea</a:t>
            </a:r>
            <a:r>
              <a:rPr lang="en-US" b="1" dirty="0">
                <a:solidFill>
                  <a:srgbClr val="FF0000"/>
                </a:solidFill>
              </a:rPr>
              <a:t> # 68d</a:t>
            </a:r>
          </a:p>
          <a:p>
            <a:endParaRPr lang="en" b="1" dirty="0"/>
          </a:p>
          <a:p>
            <a:endParaRPr lang="en" dirty="0"/>
          </a:p>
          <a:p>
            <a:r>
              <a:rPr lang="en" dirty="0"/>
              <a:t>Write 5 facts about Sevilla, Spain or the Region of Andalucia. </a:t>
            </a:r>
            <a:r>
              <a:rPr lang="en-US" dirty="0"/>
              <a:t>Y</a:t>
            </a:r>
            <a:r>
              <a:rPr lang="en" dirty="0"/>
              <a:t>ou may also with to write about the rule of the Moors in Spain or about Flamenco.</a:t>
            </a:r>
          </a:p>
          <a:p>
            <a:pPr>
              <a:spcBef>
                <a:spcPts val="0"/>
              </a:spcBef>
              <a:buNone/>
            </a:pPr>
            <a:endParaRPr lang="en" dirty="0"/>
          </a:p>
        </p:txBody>
      </p:sp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Vamos a ver un video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296</Words>
  <Application>Microsoft Office PowerPoint</Application>
  <PresentationFormat>On-screen Show (16:9)</PresentationFormat>
  <Paragraphs>27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lesson-plan</vt:lpstr>
      <vt:lpstr>Propósito 68d:Vamos a conocer la ciudad de Sevilla</vt:lpstr>
      <vt:lpstr>Sevilla, España. </vt:lpstr>
      <vt:lpstr>Sevilla</vt:lpstr>
      <vt:lpstr>Algunos datos... </vt:lpstr>
      <vt:lpstr>Datos historicos</vt:lpstr>
      <vt:lpstr>Datos culturales</vt:lpstr>
      <vt:lpstr>Vamos a ver un 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68D:Vamos a conocer la ciudad de Sevilla</dc:title>
  <dc:creator>Helen</dc:creator>
  <cp:lastModifiedBy>Helen Zumaeta</cp:lastModifiedBy>
  <cp:revision>5</cp:revision>
  <dcterms:modified xsi:type="dcterms:W3CDTF">2015-05-15T20:26:48Z</dcterms:modified>
</cp:coreProperties>
</file>